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7" r:id="rId3"/>
    <p:sldId id="268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57" r:id="rId13"/>
    <p:sldId id="266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388" autoAdjust="0"/>
    <p:restoredTop sz="94660"/>
  </p:normalViewPr>
  <p:slideViewPr>
    <p:cSldViewPr snapToGrid="0">
      <p:cViewPr>
        <p:scale>
          <a:sx n="66" d="100"/>
          <a:sy n="66" d="100"/>
        </p:scale>
        <p:origin x="701" y="38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2F49F-C004-451C-AFB5-4C5C91F57066}" type="datetimeFigureOut">
              <a:rPr lang="en-CA" smtClean="0"/>
              <a:t>2017-02-09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C1C0E-99B0-4F20-B1AE-662C397255C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733833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2F49F-C004-451C-AFB5-4C5C91F57066}" type="datetimeFigureOut">
              <a:rPr lang="en-CA" smtClean="0"/>
              <a:t>2017-02-09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C1C0E-99B0-4F20-B1AE-662C397255C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386819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2F49F-C004-451C-AFB5-4C5C91F57066}" type="datetimeFigureOut">
              <a:rPr lang="en-CA" smtClean="0"/>
              <a:t>2017-02-09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C1C0E-99B0-4F20-B1AE-662C397255C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985732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2F49F-C004-451C-AFB5-4C5C91F57066}" type="datetimeFigureOut">
              <a:rPr lang="en-CA" smtClean="0"/>
              <a:t>2017-02-09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C1C0E-99B0-4F20-B1AE-662C397255C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990421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2F49F-C004-451C-AFB5-4C5C91F57066}" type="datetimeFigureOut">
              <a:rPr lang="en-CA" smtClean="0"/>
              <a:t>2017-02-09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C1C0E-99B0-4F20-B1AE-662C397255C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311092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2F49F-C004-451C-AFB5-4C5C91F57066}" type="datetimeFigureOut">
              <a:rPr lang="en-CA" smtClean="0"/>
              <a:t>2017-02-09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C1C0E-99B0-4F20-B1AE-662C397255C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492731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2F49F-C004-451C-AFB5-4C5C91F57066}" type="datetimeFigureOut">
              <a:rPr lang="en-CA" smtClean="0"/>
              <a:t>2017-02-09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C1C0E-99B0-4F20-B1AE-662C397255C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30036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2F49F-C004-451C-AFB5-4C5C91F57066}" type="datetimeFigureOut">
              <a:rPr lang="en-CA" smtClean="0"/>
              <a:t>2017-02-09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C1C0E-99B0-4F20-B1AE-662C397255C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966439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2F49F-C004-451C-AFB5-4C5C91F57066}" type="datetimeFigureOut">
              <a:rPr lang="en-CA" smtClean="0"/>
              <a:t>2017-02-09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C1C0E-99B0-4F20-B1AE-662C397255C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028532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2F49F-C004-451C-AFB5-4C5C91F57066}" type="datetimeFigureOut">
              <a:rPr lang="en-CA" smtClean="0"/>
              <a:t>2017-02-09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C1C0E-99B0-4F20-B1AE-662C397255C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77010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2F49F-C004-451C-AFB5-4C5C91F57066}" type="datetimeFigureOut">
              <a:rPr lang="en-CA" smtClean="0"/>
              <a:t>2017-02-09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C1C0E-99B0-4F20-B1AE-662C397255C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855836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72F49F-C004-451C-AFB5-4C5C91F57066}" type="datetimeFigureOut">
              <a:rPr lang="en-CA" smtClean="0"/>
              <a:t>2017-02-09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8C1C0E-99B0-4F20-B1AE-662C397255C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64383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484438"/>
            <a:ext cx="9144000" cy="2387600"/>
          </a:xfrm>
        </p:spPr>
        <p:txBody>
          <a:bodyPr numCol="1">
            <a:noAutofit/>
          </a:bodyPr>
          <a:lstStyle/>
          <a:p>
            <a:r>
              <a:rPr lang="en-CA" sz="19900" dirty="0" smtClean="0">
                <a:solidFill>
                  <a:schemeClr val="bg1"/>
                </a:solidFill>
                <a:latin typeface="Pop Warner" pitchFamily="2" charset="0"/>
              </a:rPr>
              <a:t>28,000</a:t>
            </a:r>
            <a:r>
              <a:rPr lang="en-CA" sz="6600" dirty="0">
                <a:solidFill>
                  <a:schemeClr val="bg1"/>
                </a:solidFill>
                <a:latin typeface="Pop Warner" pitchFamily="2" charset="0"/>
              </a:rPr>
              <a:t/>
            </a:r>
            <a:br>
              <a:rPr lang="en-CA" sz="6600" dirty="0">
                <a:solidFill>
                  <a:schemeClr val="bg1"/>
                </a:solidFill>
                <a:latin typeface="Pop Warner" pitchFamily="2" charset="0"/>
              </a:rPr>
            </a:br>
            <a:r>
              <a:rPr lang="en-CA" sz="5400" dirty="0" smtClean="0">
                <a:solidFill>
                  <a:schemeClr val="bg1"/>
                </a:solidFill>
                <a:latin typeface="Fira Sans Medium" panose="020B0603050000020004" pitchFamily="34" charset="0"/>
              </a:rPr>
              <a:t>PROJECT SHOWCASE</a:t>
            </a:r>
            <a:endParaRPr lang="en-CA" sz="5400" dirty="0">
              <a:solidFill>
                <a:schemeClr val="bg1"/>
              </a:solidFill>
              <a:latin typeface="Fira Sans Medium" panose="020B06030500000200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5202238"/>
            <a:ext cx="9144000" cy="1655762"/>
          </a:xfrm>
        </p:spPr>
        <p:txBody>
          <a:bodyPr/>
          <a:lstStyle/>
          <a:p>
            <a:r>
              <a:rPr lang="en-CA" dirty="0" smtClean="0">
                <a:solidFill>
                  <a:schemeClr val="bg1"/>
                </a:solidFill>
                <a:latin typeface="Fira Sans Medium" panose="020B0603050000020004" pitchFamily="34" charset="0"/>
              </a:rPr>
              <a:t>02/10/2017</a:t>
            </a:r>
            <a:endParaRPr lang="en-CA" dirty="0">
              <a:solidFill>
                <a:schemeClr val="bg1"/>
              </a:solidFill>
              <a:latin typeface="Fira Sans Medium" panose="020B06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890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4431323" cy="691941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1" name="Rectangle 10"/>
          <p:cNvSpPr/>
          <p:nvPr/>
        </p:nvSpPr>
        <p:spPr>
          <a:xfrm>
            <a:off x="7948246" y="0"/>
            <a:ext cx="4431323" cy="691941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1323" y="0"/>
            <a:ext cx="3516923" cy="7985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91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4431323" cy="691941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1" name="Rectangle 10"/>
          <p:cNvSpPr/>
          <p:nvPr/>
        </p:nvSpPr>
        <p:spPr>
          <a:xfrm>
            <a:off x="7948246" y="0"/>
            <a:ext cx="4431323" cy="691941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1323" y="0"/>
            <a:ext cx="3516923" cy="7985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19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/>
          <p:cNvGrpSpPr/>
          <p:nvPr/>
        </p:nvGrpSpPr>
        <p:grpSpPr>
          <a:xfrm>
            <a:off x="-1356360" y="-640080"/>
            <a:ext cx="13746480" cy="7559498"/>
            <a:chOff x="-1356360" y="-640080"/>
            <a:chExt cx="13746480" cy="7559498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87569" cy="691941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690744" y="-61418"/>
              <a:ext cx="528824" cy="691941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3680816" y="0"/>
              <a:ext cx="570752" cy="691941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0" y="3145011"/>
              <a:ext cx="4251568" cy="371299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971156" y="6657260"/>
              <a:ext cx="4251568" cy="26215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5754743" y="3600501"/>
              <a:ext cx="6635377" cy="331891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5754744" y="0"/>
              <a:ext cx="528824" cy="691941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7786742" y="-36572"/>
              <a:ext cx="528824" cy="691941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9818737" y="-61418"/>
              <a:ext cx="534106" cy="691941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1850740" y="-36572"/>
              <a:ext cx="528824" cy="691941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-1356360" y="-640080"/>
              <a:ext cx="13548359" cy="82374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6072726" y="3423137"/>
              <a:ext cx="1885701" cy="349628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187569" y="187568"/>
            <a:ext cx="11663175" cy="6471138"/>
            <a:chOff x="187569" y="187568"/>
            <a:chExt cx="11663175" cy="6471138"/>
          </a:xfrm>
        </p:grpSpPr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7569" y="187569"/>
              <a:ext cx="1503175" cy="2957442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19569" y="187569"/>
              <a:ext cx="1503175" cy="2957442"/>
            </a:xfrm>
            <a:prstGeom prst="rect">
              <a:avLst/>
            </a:prstGeom>
          </p:spPr>
        </p:pic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51569" y="187568"/>
              <a:ext cx="1503175" cy="6471138"/>
            </a:xfrm>
            <a:prstGeom prst="rect">
              <a:avLst/>
            </a:prstGeom>
          </p:spPr>
        </p:pic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83569" y="187568"/>
              <a:ext cx="1503175" cy="3263263"/>
            </a:xfrm>
            <a:prstGeom prst="rect">
              <a:avLst/>
            </a:prstGeom>
          </p:spPr>
        </p:pic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15568" y="187568"/>
              <a:ext cx="1503175" cy="3412933"/>
            </a:xfrm>
            <a:prstGeom prst="rect">
              <a:avLst/>
            </a:prstGeom>
          </p:spPr>
        </p:pic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47569" y="187568"/>
              <a:ext cx="1503175" cy="341293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05279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hockey_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13560" y="0"/>
            <a:ext cx="8572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079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287" y="-625033"/>
            <a:ext cx="12261385" cy="7602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436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05115"/>
            <a:ext cx="12192000" cy="7559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996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1323" y="0"/>
            <a:ext cx="3516923" cy="691941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4431323" cy="691941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9" name="Rectangle 8"/>
          <p:cNvSpPr/>
          <p:nvPr/>
        </p:nvSpPr>
        <p:spPr>
          <a:xfrm>
            <a:off x="7948246" y="0"/>
            <a:ext cx="4431323" cy="691941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56152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1323" y="0"/>
            <a:ext cx="3516923" cy="6919418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0"/>
            <a:ext cx="4431323" cy="691941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1" name="Rectangle 10"/>
          <p:cNvSpPr/>
          <p:nvPr/>
        </p:nvSpPr>
        <p:spPr>
          <a:xfrm>
            <a:off x="7948246" y="0"/>
            <a:ext cx="4431323" cy="691941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216267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4431323" cy="691941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9" name="Rectangle 8"/>
          <p:cNvSpPr/>
          <p:nvPr/>
        </p:nvSpPr>
        <p:spPr>
          <a:xfrm>
            <a:off x="7948246" y="0"/>
            <a:ext cx="4431323" cy="691941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1323" y="0"/>
            <a:ext cx="3516923" cy="15140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99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4431323" cy="691941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9" name="Rectangle 8"/>
          <p:cNvSpPr/>
          <p:nvPr/>
        </p:nvSpPr>
        <p:spPr>
          <a:xfrm>
            <a:off x="7948246" y="0"/>
            <a:ext cx="4431323" cy="691941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1323" y="-5958840"/>
            <a:ext cx="3516923" cy="15140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725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4431323" cy="691941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9" name="Rectangle 8"/>
          <p:cNvSpPr/>
          <p:nvPr/>
        </p:nvSpPr>
        <p:spPr>
          <a:xfrm>
            <a:off x="7948246" y="0"/>
            <a:ext cx="4431323" cy="691941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1323" y="-8220864"/>
            <a:ext cx="3516923" cy="15140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223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4431323" cy="691941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1" name="Rectangle 10"/>
          <p:cNvSpPr/>
          <p:nvPr/>
        </p:nvSpPr>
        <p:spPr>
          <a:xfrm>
            <a:off x="7948246" y="0"/>
            <a:ext cx="4431323" cy="691941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1323" y="0"/>
            <a:ext cx="3516923" cy="7634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167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</TotalTime>
  <Words>2</Words>
  <Application>Microsoft Office PowerPoint</Application>
  <PresentationFormat>Widescreen</PresentationFormat>
  <Paragraphs>2</Paragraphs>
  <Slides>13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Calibri</vt:lpstr>
      <vt:lpstr>Calibri Light</vt:lpstr>
      <vt:lpstr>Fira Sans Medium</vt:lpstr>
      <vt:lpstr>Pop Warner</vt:lpstr>
      <vt:lpstr>Office Theme</vt:lpstr>
      <vt:lpstr>28,000 PROJECT SHOWCASE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Hewlett-Packard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28,000 PROJECT SHOWCASE</dc:title>
  <dc:creator>Nicholas Ireland</dc:creator>
  <cp:lastModifiedBy>Nicholas Ireland</cp:lastModifiedBy>
  <cp:revision>7</cp:revision>
  <dcterms:created xsi:type="dcterms:W3CDTF">2017-02-10T01:37:25Z</dcterms:created>
  <dcterms:modified xsi:type="dcterms:W3CDTF">2017-02-10T02:40:34Z</dcterms:modified>
</cp:coreProperties>
</file>